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11-02-2023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766</TotalTime>
  <Words>0</Words>
  <Application>Microsoft Office PowerPoint</Application>
  <PresentationFormat>Custom</PresentationFormat>
  <Paragraphs>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53</cp:revision>
  <dcterms:created xsi:type="dcterms:W3CDTF">2021-04-21T07:43:43Z</dcterms:created>
  <dcterms:modified xsi:type="dcterms:W3CDTF">2023-02-11T14:26:30Z</dcterms:modified>
</cp:coreProperties>
</file>